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9" r:id="rId3"/>
    <p:sldId id="260" r:id="rId4"/>
    <p:sldId id="25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8"/>
    <p:restoredTop sz="96405"/>
  </p:normalViewPr>
  <p:slideViewPr>
    <p:cSldViewPr snapToGrid="0">
      <p:cViewPr varScale="1">
        <p:scale>
          <a:sx n="173" d="100"/>
          <a:sy n="173" d="100"/>
        </p:scale>
        <p:origin x="1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6318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517904"/>
            <a:ext cx="6858000" cy="1114568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latin typeface="+mn-ea"/>
                <a:ea typeface="+mn-ea"/>
              </a:defRPr>
            </a:lvl1pPr>
          </a:lstStyle>
          <a:p>
            <a:r>
              <a:rPr lang="ja-JP" altLang="en-US"/>
              <a:t>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096363"/>
            <a:ext cx="6858000" cy="6252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発表者</a:t>
            </a:r>
            <a:endParaRPr lang="en-US" altLang="ja-JP" dirty="0"/>
          </a:p>
          <a:p>
            <a:r>
              <a:rPr lang="ja-JP" altLang="en-US"/>
              <a:t>日付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4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553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5662422" cy="994172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タイトル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コンテンツ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9EC543-E4D5-FA59-3B96-D9E48B1C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41998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663E3104-9421-E74C-9572-CD5A477DC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02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109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61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3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79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C19F35-9358-2A2A-FD62-063BE2D80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21E0E6-594C-C51B-5766-6C953DB3A6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72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2FED96-9042-265B-F101-3F314A325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389A9D-9A4D-729F-86C3-933F02D6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49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50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0</Words>
  <Application>Microsoft Macintosh PowerPoint</Application>
  <PresentationFormat>画面に合わせる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Presentation Template</dc:subject>
  <dc:creator>ISIAN &amp; IRS 2024 </dc:creator>
  <cp:keywords/>
  <dc:description/>
  <cp:lastModifiedBy>Shogo Minamikawa</cp:lastModifiedBy>
  <cp:revision>13</cp:revision>
  <dcterms:created xsi:type="dcterms:W3CDTF">2023-10-28T10:05:59Z</dcterms:created>
  <dcterms:modified xsi:type="dcterms:W3CDTF">2023-11-04T15:01:46Z</dcterms:modified>
  <cp:category/>
</cp:coreProperties>
</file>